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74E532-DB1C-5C46-95DC-F4E6522C34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Welcome to presentation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442661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5A975D-94E5-444E-96D0-B6052C38C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4203" y="1714155"/>
            <a:ext cx="11660981" cy="3036437"/>
          </a:xfrm>
        </p:spPr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380968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A4D2A1-1763-754A-AE69-240E5B798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b="1" i="1" dirty="0"/>
              <a:t>Name –</a:t>
            </a:r>
            <a:r>
              <a:rPr lang="en-US" sz="4000" b="1" i="1" dirty="0" err="1"/>
              <a:t>Sonam</a:t>
            </a:r>
            <a:endParaRPr lang="en-US" sz="4000" b="1" i="1" dirty="0"/>
          </a:p>
          <a:p>
            <a:pPr marL="0" indent="0">
              <a:buNone/>
            </a:pPr>
            <a:r>
              <a:rPr lang="en-US" sz="4000" b="1" i="1" dirty="0"/>
              <a:t>Class –Bsc2year</a:t>
            </a:r>
          </a:p>
          <a:p>
            <a:pPr marL="0" indent="0">
              <a:buNone/>
            </a:pPr>
            <a:r>
              <a:rPr lang="en-US" sz="4000" b="1" i="1" dirty="0" smtClean="0"/>
              <a:t>Subject-Physics</a:t>
            </a:r>
          </a:p>
          <a:p>
            <a:pPr marL="0" indent="0">
              <a:buNone/>
            </a:pPr>
            <a:r>
              <a:rPr lang="en-US" sz="4000" b="1" i="1" dirty="0" smtClean="0"/>
              <a:t>Topic – Thermodynamics</a:t>
            </a:r>
          </a:p>
          <a:p>
            <a:pPr marL="0" indent="0">
              <a:buNone/>
            </a:pPr>
            <a:r>
              <a:rPr lang="en-US" sz="4000" b="1" i="1" smtClean="0"/>
              <a:t>Date – 02.06.2021 </a:t>
            </a:r>
            <a:endParaRPr lang="en-US" sz="4000" b="1" i="1" dirty="0"/>
          </a:p>
          <a:p>
            <a:pPr marL="0" indent="0">
              <a:buNone/>
            </a:pPr>
            <a:r>
              <a:rPr lang="en-US" sz="4000" b="1" i="1" dirty="0"/>
              <a:t>College –</a:t>
            </a:r>
            <a:r>
              <a:rPr lang="en-US" sz="4000" b="1" i="1" dirty="0" err="1"/>
              <a:t>Govt.Naveen</a:t>
            </a:r>
            <a:r>
              <a:rPr lang="en-US" sz="4000" b="1" i="1" dirty="0"/>
              <a:t> college  </a:t>
            </a:r>
            <a:r>
              <a:rPr lang="en-US" sz="4000" b="1" i="1" dirty="0" err="1"/>
              <a:t>Gurur,Balod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xmlns="" val="70979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2B05B2-3603-A040-8C00-A1F2F6ECE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Presentation title-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CCF12F-8590-0244-8542-8EBBC0CD6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2734" y="2103121"/>
            <a:ext cx="6392466" cy="1147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>
                <a:solidFill>
                  <a:srgbClr val="C00000"/>
                </a:solidFill>
              </a:rPr>
              <a:t>Thermodynamics</a:t>
            </a:r>
          </a:p>
        </p:txBody>
      </p:sp>
    </p:spTree>
    <p:extLst>
      <p:ext uri="{BB962C8B-B14F-4D97-AF65-F5344CB8AC3E}">
        <p14:creationId xmlns:p14="http://schemas.microsoft.com/office/powerpoint/2010/main" xmlns="" val="11485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D24204-6EA4-334F-BBD5-8EC92A231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Content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A4EA8C-F1B3-E244-B842-E94CAAB0E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/>
              <a:t>परिभाषा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/>
              <a:t>कार्यक्षेत्र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/>
              <a:t>ऊष्मागतिकी सिद्धांत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/>
              <a:t>इतिहास</a:t>
            </a:r>
          </a:p>
        </p:txBody>
      </p:sp>
    </p:spTree>
    <p:extLst>
      <p:ext uri="{BB962C8B-B14F-4D97-AF65-F5344CB8AC3E}">
        <p14:creationId xmlns:p14="http://schemas.microsoft.com/office/powerpoint/2010/main" xmlns="" val="52950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1EDE64-9F2D-8D42-B9F3-2CD94C6A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परिभाषा:-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136682-DE94-DE4C-81C4-E7300FB64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/>
              <a:t>ऊष्मागतिकी,भौतिकी की वह शाखा है जिसके अंतर्गत हम ऊष्मीय ऊर्जा और यांत्रिक ऊर्जा के आपसी संबंधो का अध्ययन करते है।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9552026C-665C-254D-BCE5-6EA423EAC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3810000"/>
            <a:ext cx="685800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238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BD4214-C624-6A4A-AA52-1D171B79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कार्यक्षेत्र:-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191ED59-FA03-8044-AFA0-14BC9CECBB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1808" y="410594"/>
            <a:ext cx="7038254" cy="6036812"/>
          </a:xfrm>
        </p:spPr>
      </p:pic>
    </p:spTree>
    <p:extLst>
      <p:ext uri="{BB962C8B-B14F-4D97-AF65-F5344CB8AC3E}">
        <p14:creationId xmlns:p14="http://schemas.microsoft.com/office/powerpoint/2010/main" xmlns="" val="3456199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C6F5C0-D759-3640-B4E7-032A7AEB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ऊष्मागतिकी सिद्धांतट:-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5B3BB330-F4F0-A249-90BA-EFAAABF38C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51" y="2160984"/>
            <a:ext cx="4536281" cy="4429124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0C431899-43AD-E648-B717-5D22578E4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49" y="359833"/>
            <a:ext cx="5435202" cy="613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839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35041FA-B6F9-3344-B3B1-1BCAB11963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63" y="0"/>
            <a:ext cx="5595937" cy="6679406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BF2FE597-B7F8-7A46-87B2-8E17B6199E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5796" y="112447"/>
            <a:ext cx="5334000" cy="656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668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2EE519-9C12-8341-9C85-29FE29938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इतिहास:-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C549999-EA44-3C4C-A252-50C294D3BD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8708" y="160734"/>
            <a:ext cx="7440355" cy="6536531"/>
          </a:xfrm>
        </p:spPr>
      </p:pic>
    </p:spTree>
    <p:extLst>
      <p:ext uri="{BB962C8B-B14F-4D97-AF65-F5344CB8AC3E}">
        <p14:creationId xmlns:p14="http://schemas.microsoft.com/office/powerpoint/2010/main" xmlns="" val="612524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Custom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Savon</vt:lpstr>
      <vt:lpstr>Welcome to presentation</vt:lpstr>
      <vt:lpstr>Slide 2</vt:lpstr>
      <vt:lpstr>Presentation title-</vt:lpstr>
      <vt:lpstr>Content </vt:lpstr>
      <vt:lpstr>परिभाषा:-</vt:lpstr>
      <vt:lpstr>कार्यक्षेत्र:-</vt:lpstr>
      <vt:lpstr>ऊष्मागतिकी सिद्धांतट:-</vt:lpstr>
      <vt:lpstr>Slide 8</vt:lpstr>
      <vt:lpstr>इतिहास:-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presentation</dc:title>
  <dc:creator>nirmalasahu042001@gmail.com</dc:creator>
  <cp:lastModifiedBy>GOVT.NAVEEN CO.GURUR</cp:lastModifiedBy>
  <cp:revision>4</cp:revision>
  <dcterms:created xsi:type="dcterms:W3CDTF">2021-07-26T07:34:28Z</dcterms:created>
  <dcterms:modified xsi:type="dcterms:W3CDTF">2021-11-30T06:27:27Z</dcterms:modified>
</cp:coreProperties>
</file>